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5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0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9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4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5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6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5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5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9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0CD3-3369-4BF0-9827-EA698F45AF49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20D1-4AA5-440F-A858-458FD49DB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Dowry and Bridal Gifts (Restriction) Act, 1976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Salient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8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this act the value of dowry and presents given by the parents of the bride should not exceed five thousand rupees.</a:t>
            </a:r>
          </a:p>
          <a:p>
            <a:r>
              <a:rPr lang="en-US" dirty="0" smtClean="0"/>
              <a:t>Similarly a ceiling of </a:t>
            </a:r>
            <a:r>
              <a:rPr lang="en-US" dirty="0" err="1" smtClean="0"/>
              <a:t>Rs</a:t>
            </a:r>
            <a:r>
              <a:rPr lang="en-US" dirty="0" smtClean="0"/>
              <a:t>. 2500/- has been fixed on the expenses to be incurred on the occasion of marriage by the parties </a:t>
            </a:r>
            <a:r>
              <a:rPr lang="en-US" smtClean="0"/>
              <a:t>concerned.</a:t>
            </a:r>
          </a:p>
          <a:p>
            <a:r>
              <a:rPr lang="en-US" smtClean="0"/>
              <a:t> </a:t>
            </a:r>
            <a:r>
              <a:rPr lang="en-US" dirty="0" smtClean="0"/>
              <a:t>Contravention of these provisions is punishable both by fine and imprisonment which may extend up to six months.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Dowry and Bridal Gifts (Restriction) Act, 1976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Dowry and Bridal Gifts (Restriction) Act, 1976</dc:title>
  <dc:creator>Abdul Rehman</dc:creator>
  <cp:lastModifiedBy>Abdul Rehman</cp:lastModifiedBy>
  <cp:revision>1</cp:revision>
  <dcterms:created xsi:type="dcterms:W3CDTF">2020-10-28T06:09:36Z</dcterms:created>
  <dcterms:modified xsi:type="dcterms:W3CDTF">2020-10-28T06:43:59Z</dcterms:modified>
</cp:coreProperties>
</file>